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17" r:id="rId2"/>
    <p:sldId id="319" r:id="rId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9E6D992B-CDF0-49B4-A570-22051E9A2AAF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90DBD37C-C097-47BF-97BA-8F5CF62B7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40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791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791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D3E51F27-70ED-4B02-BA89-EFBA2460918B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777790"/>
            <a:ext cx="5437506" cy="3908812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308"/>
            <a:ext cx="2945448" cy="49791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643" y="9430308"/>
            <a:ext cx="2945448" cy="497918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40AC58C1-ED4F-45FE-8FAD-C5A9DE94A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1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44C0-E310-4FCD-9EFF-13837F8017B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8DC0-7397-4540-BFB2-2B998865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7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44C0-E310-4FCD-9EFF-13837F8017B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8DC0-7397-4540-BFB2-2B998865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2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44C0-E310-4FCD-9EFF-13837F8017B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8DC0-7397-4540-BFB2-2B998865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8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44C0-E310-4FCD-9EFF-13837F8017B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8DC0-7397-4540-BFB2-2B998865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7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44C0-E310-4FCD-9EFF-13837F8017B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8DC0-7397-4540-BFB2-2B998865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08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44C0-E310-4FCD-9EFF-13837F8017B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8DC0-7397-4540-BFB2-2B998865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1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44C0-E310-4FCD-9EFF-13837F8017B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8DC0-7397-4540-BFB2-2B998865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6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44C0-E310-4FCD-9EFF-13837F8017B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8DC0-7397-4540-BFB2-2B998865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0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44C0-E310-4FCD-9EFF-13837F8017B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8DC0-7397-4540-BFB2-2B998865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8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44C0-E310-4FCD-9EFF-13837F8017B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8DC0-7397-4540-BFB2-2B998865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69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44C0-E310-4FCD-9EFF-13837F8017B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8DC0-7397-4540-BFB2-2B998865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5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A44C0-E310-4FCD-9EFF-13837F8017B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F8DC0-7397-4540-BFB2-2B998865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1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597814" y="112718"/>
            <a:ext cx="10958565" cy="532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сайте школ «Записать ребенка в школу»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18" y="2264908"/>
            <a:ext cx="6134956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597814" y="112718"/>
            <a:ext cx="10958565" cy="532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4" y="762367"/>
            <a:ext cx="4554583" cy="2494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12" y="832035"/>
            <a:ext cx="4572567" cy="24250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0685" y="300702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ЕПГУ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6563" y="300702"/>
            <a:ext cx="83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4" y="3871468"/>
            <a:ext cx="4554583" cy="29865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812" y="3871468"/>
            <a:ext cx="4685674" cy="29865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0685" y="3292959"/>
            <a:ext cx="1261981" cy="5425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7803" y="3326709"/>
            <a:ext cx="265808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7616</TotalTime>
  <Words>13</Words>
  <Application>Microsoft Office PowerPoint</Application>
  <PresentationFormat>Широкоэкранный</PresentationFormat>
  <Paragraphs>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расчета показателя  «Доля выгружаемых сведений об обучающихся начального общего, основного общего, среднего общего образования и среднего профессионального образования (полнота, актуальность, непротиворечивость и связанность) на витрины данных сведений в сфере образования»</dc:title>
  <dc:creator>Ксения Мишевна Донская</dc:creator>
  <cp:lastModifiedBy>Беликова Валентина Андреева</cp:lastModifiedBy>
  <cp:revision>196</cp:revision>
  <cp:lastPrinted>2025-02-11T05:18:39Z</cp:lastPrinted>
  <dcterms:created xsi:type="dcterms:W3CDTF">2024-11-27T02:56:05Z</dcterms:created>
  <dcterms:modified xsi:type="dcterms:W3CDTF">2025-03-26T02:30:19Z</dcterms:modified>
</cp:coreProperties>
</file>