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B447719-12B4-4C4B-996A-5CA4DB86B25C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637C2E8-C5A5-46A5-97A6-2F957FF9131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173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7719-12B4-4C4B-996A-5CA4DB86B25C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C2E8-C5A5-46A5-97A6-2F957FF91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735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7719-12B4-4C4B-996A-5CA4DB86B25C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C2E8-C5A5-46A5-97A6-2F957FF9131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346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7719-12B4-4C4B-996A-5CA4DB86B25C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C2E8-C5A5-46A5-97A6-2F957FF9131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901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7719-12B4-4C4B-996A-5CA4DB86B25C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C2E8-C5A5-46A5-97A6-2F957FF91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49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7719-12B4-4C4B-996A-5CA4DB86B25C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C2E8-C5A5-46A5-97A6-2F957FF9131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651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7719-12B4-4C4B-996A-5CA4DB86B25C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C2E8-C5A5-46A5-97A6-2F957FF9131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087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7719-12B4-4C4B-996A-5CA4DB86B25C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C2E8-C5A5-46A5-97A6-2F957FF9131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763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7719-12B4-4C4B-996A-5CA4DB86B25C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C2E8-C5A5-46A5-97A6-2F957FF9131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961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7719-12B4-4C4B-996A-5CA4DB86B25C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C2E8-C5A5-46A5-97A6-2F957FF91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1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7719-12B4-4C4B-996A-5CA4DB86B25C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C2E8-C5A5-46A5-97A6-2F957FF9131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4929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7719-12B4-4C4B-996A-5CA4DB86B25C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C2E8-C5A5-46A5-97A6-2F957FF91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934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7719-12B4-4C4B-996A-5CA4DB86B25C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C2E8-C5A5-46A5-97A6-2F957FF91315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0424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7719-12B4-4C4B-996A-5CA4DB86B25C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C2E8-C5A5-46A5-97A6-2F957FF9131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156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7719-12B4-4C4B-996A-5CA4DB86B25C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C2E8-C5A5-46A5-97A6-2F957FF91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679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7719-12B4-4C4B-996A-5CA4DB86B25C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C2E8-C5A5-46A5-97A6-2F957FF9131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994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7719-12B4-4C4B-996A-5CA4DB86B25C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C2E8-C5A5-46A5-97A6-2F957FF91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870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B447719-12B4-4C4B-996A-5CA4DB86B25C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637C2E8-C5A5-46A5-97A6-2F957FF91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08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49" y="402336"/>
            <a:ext cx="10601325" cy="581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36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26464"/>
            <a:ext cx="10515600" cy="3941064"/>
          </a:xfrm>
        </p:spPr>
        <p:txBody>
          <a:bodyPr>
            <a:normAutofit/>
          </a:bodyPr>
          <a:lstStyle/>
          <a:p>
            <a:r>
              <a:rPr lang="ru-RU" dirty="0"/>
              <a:t>16 мая 1924 года в свет вышел первый номер легендарного детского литературно-художественного журнала «</a:t>
            </a:r>
            <a:r>
              <a:rPr lang="ru-RU" dirty="0" err="1"/>
              <a:t>Мурзилка</a:t>
            </a:r>
            <a:r>
              <a:rPr lang="ru-RU" dirty="0"/>
              <a:t>». Своих юных читателей он радует ежемесячно вот уже почти целое столетие.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099047"/>
            <a:ext cx="10515600" cy="7791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393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all" dirty="0" smtClean="0"/>
              <a:t>МУРЗИЛКА. 1924,май,  № 1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31" y="1981073"/>
            <a:ext cx="3012958" cy="4116063"/>
          </a:xfrm>
        </p:spPr>
      </p:pic>
      <p:sp>
        <p:nvSpPr>
          <p:cNvPr id="5" name="Прямоугольник 4"/>
          <p:cNvSpPr/>
          <p:nvPr/>
        </p:nvSpPr>
        <p:spPr>
          <a:xfrm>
            <a:off x="2164702" y="2388637"/>
            <a:ext cx="119910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err="1" smtClean="0"/>
              <a:t>Мурзилка</a:t>
            </a:r>
            <a:r>
              <a:rPr lang="ru-RU" sz="3600" dirty="0" smtClean="0"/>
              <a:t> был маленькой белой </a:t>
            </a:r>
          </a:p>
          <a:p>
            <a:pPr algn="ctr"/>
            <a:r>
              <a:rPr lang="ru-RU" sz="3600" dirty="0" smtClean="0"/>
              <a:t>собачкой и появлялся вместе</a:t>
            </a:r>
          </a:p>
          <a:p>
            <a:pPr algn="ctr"/>
            <a:r>
              <a:rPr lang="ru-RU" sz="3600" dirty="0" smtClean="0"/>
              <a:t> со своим хозяином- </a:t>
            </a:r>
          </a:p>
          <a:p>
            <a:pPr algn="ctr"/>
            <a:r>
              <a:rPr lang="ru-RU" sz="3600" dirty="0" smtClean="0"/>
              <a:t>мальчиком Петей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17806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533523"/>
          </a:xfrm>
        </p:spPr>
        <p:txBody>
          <a:bodyPr>
            <a:normAutofit fontScale="90000"/>
          </a:bodyPr>
          <a:lstStyle/>
          <a:p>
            <a:r>
              <a:rPr lang="ru-RU" b="1" u="sng" dirty="0"/>
              <a:t>. </a:t>
            </a:r>
            <a:r>
              <a:rPr lang="ru-RU" sz="3100" b="1" u="sng" dirty="0"/>
              <a:t>Цифровой фонд Президентской библиотеки содержит копии редких номеров «</a:t>
            </a:r>
            <a:r>
              <a:rPr lang="ru-RU" sz="3100" b="1" u="sng" dirty="0" err="1"/>
              <a:t>Мурзилки</a:t>
            </a:r>
            <a:r>
              <a:rPr lang="ru-RU" sz="3100" b="1" u="sng" dirty="0"/>
              <a:t>» с 1930 по 1942 год.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cap="all" dirty="0"/>
              <a:t>МУРЗИЛКА. Г. 9 1932, № 8</a:t>
            </a:r>
            <a:br>
              <a:rPr lang="ru-RU" cap="all" dirty="0"/>
            </a:b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59152"/>
            <a:ext cx="3049455" cy="38575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698" y="2779776"/>
            <a:ext cx="3436938" cy="343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10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76907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Журнал продолжал существовать даже в годы Великой Отечественной Войны.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</a:t>
            </a:r>
            <a:r>
              <a:rPr lang="ru-RU" sz="3100" cap="all" dirty="0" smtClean="0"/>
              <a:t>МУРЗИЛКА</a:t>
            </a:r>
            <a:r>
              <a:rPr lang="ru-RU" sz="3100" cap="all" dirty="0"/>
              <a:t>. Г. 19 1942, № 8/9</a:t>
            </a:r>
            <a:r>
              <a:rPr lang="ru-RU" cap="all" dirty="0"/>
              <a:t/>
            </a:r>
            <a:br>
              <a:rPr lang="ru-RU" cap="all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175" y="2584112"/>
            <a:ext cx="3039447" cy="303944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08" y="1992153"/>
            <a:ext cx="3569208" cy="41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84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2011 году журнал был занесен в Книгу рекордов Гиннеса как издание для детей с самым длительный сроком существования.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624" y="2530531"/>
            <a:ext cx="6515559" cy="3692151"/>
          </a:xfrm>
        </p:spPr>
      </p:pic>
    </p:spTree>
    <p:extLst>
      <p:ext uri="{BB962C8B-B14F-4D97-AF65-F5344CB8AC3E}">
        <p14:creationId xmlns:p14="http://schemas.microsoft.com/office/powerpoint/2010/main" val="37653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7552" y="4105655"/>
            <a:ext cx="10366248" cy="2071307"/>
          </a:xfrm>
        </p:spPr>
        <p:txBody>
          <a:bodyPr/>
          <a:lstStyle/>
          <a:p>
            <a:r>
              <a:rPr lang="ru-RU" b="1" dirty="0"/>
              <a:t> В почтовое обращение в г. Перми вошла коллекционная марка в честь 100-летия знаменитого детского журнала «</a:t>
            </a:r>
            <a:r>
              <a:rPr lang="ru-RU" b="1" dirty="0" err="1"/>
              <a:t>Мурзилка</a:t>
            </a:r>
            <a:r>
              <a:rPr lang="ru-RU" b="1" dirty="0"/>
              <a:t>». На ней изображён главный персонаж периодического издания, созданный знаменитым художником-иллюстратором </a:t>
            </a:r>
            <a:r>
              <a:rPr lang="ru-RU" b="1" dirty="0" err="1"/>
              <a:t>Аминадавом</a:t>
            </a:r>
            <a:r>
              <a:rPr lang="ru-RU" b="1" dirty="0"/>
              <a:t> Моисеевичем </a:t>
            </a:r>
            <a:r>
              <a:rPr lang="ru-RU" b="1" dirty="0" err="1"/>
              <a:t>Каневским</a:t>
            </a:r>
            <a:r>
              <a:rPr lang="ru-RU" b="1" dirty="0"/>
              <a:t> в 1937 г.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903" y="462873"/>
            <a:ext cx="7468743" cy="321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56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Сайт журнала «</a:t>
            </a:r>
            <a:r>
              <a:rPr lang="ru-RU" dirty="0" err="1" smtClean="0"/>
              <a:t>Мурзилка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648" y="2385854"/>
            <a:ext cx="3749770" cy="3749770"/>
          </a:xfrm>
        </p:spPr>
      </p:pic>
      <p:sp>
        <p:nvSpPr>
          <p:cNvPr id="5" name="TextBox 4"/>
          <p:cNvSpPr txBox="1"/>
          <p:nvPr/>
        </p:nvSpPr>
        <p:spPr>
          <a:xfrm>
            <a:off x="2048256" y="2843784"/>
            <a:ext cx="46542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Читает семья, </a:t>
            </a:r>
          </a:p>
          <a:p>
            <a:r>
              <a:rPr lang="ru-RU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читает страна.</a:t>
            </a:r>
            <a:endParaRPr lang="ru-RU" sz="4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3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</TotalTime>
  <Words>107</Words>
  <Application>Microsoft Office PowerPoint</Application>
  <PresentationFormat>Широкоэкранный</PresentationFormat>
  <Paragraphs>13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Garamond</vt:lpstr>
      <vt:lpstr>Натуральные материалы</vt:lpstr>
      <vt:lpstr>Презентация PowerPoint</vt:lpstr>
      <vt:lpstr>16 мая 1924 года в свет вышел первый номер легендарного детского литературно-художественного журнала «Мурзилка». Своих юных читателей он радует ежемесячно вот уже почти целое столетие.</vt:lpstr>
      <vt:lpstr>МУРЗИЛКА. 1924,май,  № 1</vt:lpstr>
      <vt:lpstr>. Цифровой фонд Президентской библиотеки содержит копии редких номеров «Мурзилки» с 1930 по 1942 год.  МУРЗИЛКА. Г. 9 1932, № 8 </vt:lpstr>
      <vt:lpstr>Журнал продолжал существовать даже в годы Великой Отечественной Войны.                                 МУРЗИЛКА. Г. 19 1942, № 8/9 </vt:lpstr>
      <vt:lpstr>В 2011 году журнал был занесен в Книгу рекордов Гиннеса как издание для детей с самым длительный сроком существования.</vt:lpstr>
      <vt:lpstr>Презентация PowerPoint</vt:lpstr>
      <vt:lpstr>Сайт журнала «Мурзилка»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Обучающийся</dc:creator>
  <cp:lastModifiedBy>Обучающийся</cp:lastModifiedBy>
  <cp:revision>7</cp:revision>
  <dcterms:created xsi:type="dcterms:W3CDTF">2024-03-18T07:12:27Z</dcterms:created>
  <dcterms:modified xsi:type="dcterms:W3CDTF">2024-03-18T07:35:31Z</dcterms:modified>
</cp:coreProperties>
</file>